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4" r:id="rId3"/>
    <p:sldId id="259" r:id="rId4"/>
    <p:sldId id="257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3300"/>
    <a:srgbClr val="740000"/>
    <a:srgbClr val="CCFF99"/>
    <a:srgbClr val="99FF66"/>
    <a:srgbClr val="003399"/>
    <a:srgbClr val="1E0000"/>
    <a:srgbClr val="297E1E"/>
    <a:srgbClr val="D1FFF4"/>
    <a:srgbClr val="8FE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>
        <p:scale>
          <a:sx n="70" d="100"/>
          <a:sy n="70" d="100"/>
        </p:scale>
        <p:origin x="-394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C7C6-D8EF-4981-AA22-1604E5E7979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8829-B7E5-4A78-8609-D6321C408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98829-B7E5-4A78-8609-D6321C4088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98829-B7E5-4A78-8609-D6321C4088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jpeg"/><Relationship Id="rId7" Type="http://schemas.openxmlformats.org/officeDocument/2006/relationships/hyperlink" Target="https://lib.rucont.ru/efd/227703/inf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hyperlink" Target="https://e.lanbook.com/book/168741" TargetMode="External"/><Relationship Id="rId10" Type="http://schemas.openxmlformats.org/officeDocument/2006/relationships/hyperlink" Target="https://e.lanbook.com/book/168655" TargetMode="External"/><Relationship Id="rId4" Type="http://schemas.openxmlformats.org/officeDocument/2006/relationships/slide" Target="slide10.xml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s://lib.rucont.ru/efd/260978/info" TargetMode="External"/><Relationship Id="rId7" Type="http://schemas.openxmlformats.org/officeDocument/2006/relationships/hyperlink" Target="https://e.lanbook.com/book/168842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hyperlink" Target="https://e.lanbook.com/book/169180" TargetMode="External"/><Relationship Id="rId4" Type="http://schemas.openxmlformats.org/officeDocument/2006/relationships/image" Target="../media/image40.jpeg"/><Relationship Id="rId9" Type="http://schemas.openxmlformats.org/officeDocument/2006/relationships/hyperlink" Target="http://lib.rucont.ru/efd/1194/info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s://urait.ru/book/landshaftnyy-dizayn-malogo-sada-493049" TargetMode="External"/><Relationship Id="rId7" Type="http://schemas.openxmlformats.org/officeDocument/2006/relationships/hyperlink" Target="https://lib.rucont.ru/efd/677939/info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https://e.lanbook.com/book/212015" TargetMode="External"/><Relationship Id="rId4" Type="http://schemas.openxmlformats.org/officeDocument/2006/relationships/image" Target="../media/image44.jpeg"/><Relationship Id="rId9" Type="http://schemas.openxmlformats.org/officeDocument/2006/relationships/hyperlink" Target="https://lib.rucont.ru/api/efd/reader?file=31415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e.lanbook.com/book/184149" TargetMode="External"/><Relationship Id="rId7" Type="http://schemas.openxmlformats.org/officeDocument/2006/relationships/hyperlink" Target="https://e.lanbook.com/book/183680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hyperlink" Target="https://e.lanbook.com/book/184232" TargetMode="External"/><Relationship Id="rId4" Type="http://schemas.openxmlformats.org/officeDocument/2006/relationships/image" Target="../media/image48.jpeg"/><Relationship Id="rId9" Type="http://schemas.openxmlformats.org/officeDocument/2006/relationships/hyperlink" Target="https://urait.ru/bcode/51991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http://library.izhgsha.ru/jirbis2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hyperlink" Target="http://library.izhgsha.ru/jirbis2/components/com_irbis/pdf_view/?438019" TargetMode="External"/><Relationship Id="rId4" Type="http://schemas.openxmlformats.org/officeDocument/2006/relationships/hyperlink" Target="http://library.izhgsha.ru/jirbis2/components/com_irbis/pdf_view/?4753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86001" cy="19442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Садово-парковое строительство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2924944"/>
            <a:ext cx="2520279" cy="3384377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Садово-парковое   искусство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Ландшафтная архитектура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Ландшафтный дизайн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Озеленение и благоустройство территорий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Ландшафтное строительство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Основы градостроительства и планирования территорий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https://vgltu.ru/files/master_spils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6858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63680" y="11663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«Диплом на отлично»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Сокольская О. Б., Теодоронский В. С. - Специализированные объекты ландшафтной архитектуры: проектирование, строительство, содерж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966393" cy="13681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8864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Сокольская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О. Б.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Специализированные объекты ландшафтной архитектур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ы: проектирование, строительство, содержание : учебное пособие / О. Б.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Сокольская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Теодоронский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Электрон. дан. - Санкт-Петербург ; Москва ; Краснодар : Лань, 2021. - 720 с. 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https://e.lanbook.com/book/168741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автор. пользователей.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&lt;em&gt;Инженерное&lt;/em&gt; &lt;em&gt;обустройство&lt;/em&gt; &lt;em&gt;территории&lt;/em&gt; учеб. пособ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88840"/>
            <a:ext cx="936104" cy="13254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988841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Лянденбурская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А. В. Инженерное обустройство территории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пособие/ А.В.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Лянденбурская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Лянденбурский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–Пенза: РИО ПГСХА, 2014. –148с. 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https://lib.rucont.ru/efd/227703/info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автор. пользователей.</a:t>
            </a:r>
            <a:endParaRPr lang="ru-RU" sz="1600" dirty="0"/>
          </a:p>
        </p:txBody>
      </p:sp>
      <p:pic>
        <p:nvPicPr>
          <p:cNvPr id="26628" name="Picture 4" descr="&lt;em&gt;Инженерное&lt;/em&gt; &lt;em&gt;обустройство&lt;/em&gt; &lt;em&gt;территории&lt;/em&gt; &lt;em&gt;малоэтажного&lt;/em&gt; &lt;em&gt;деревянного&lt;/em&gt; &lt;em&gt;домостроения&lt;/em&gt;. Ч. 1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501008"/>
            <a:ext cx="1015313" cy="1440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342900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Сафин, Р. Р.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Инженерное обустройство территории малоэтажного деревянного домостроения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учебное пособие. Ч. 1. Основы озеленения, цветоводства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древоводства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 Р. Р. Сафин, Е. А. Белякова, Л. И. Аминов ; ФГБОУ ВПО Казанский национальный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исслед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технический ун-т. - Электрон. дан. - Казань : КГТУ, 2011. - 127 с. 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https://lib.rucont.ru/efd/227703/info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автор. пользователей.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Попова О. С., Попов В. П. - Древесные растения в ландшафтном проектировании и инженерном благоустройстве территори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157192"/>
            <a:ext cx="1008112" cy="13861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522920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Попова, О. 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Древесные растения в ландшафтном проектировании и инженерном благоустройстве территории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учебное пособие / О. С. Попова, В. П. Попов. - Электрон. дан. - Санкт-Петербург : Лань, 2021. - 320 с. 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https://e.lanbook.com/book/168655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автор. пользователей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Садово-парковое искус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3"/>
            <a:ext cx="1008112" cy="12961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18864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Сафин, Р. Р.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Садово-парковое искусство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/ Р. Р. Сафин, Е. А. Белякова, И. 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Валеев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; ГОУ ВПО Казанский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ун-т. - Электрон. дан. - Казань : КГТУ, 2009. - 115 с. 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https://lib.rucont.ru/efd/260978/info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автор. пользователей.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Сокольская О. Б. - Садово-парковое искусство. Формирование и развит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1059708" cy="15121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1484784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Сокольская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О. Б.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Садово-парковое искусство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формирование и развитие : учебное пособие / О. Б.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Сокольская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Изд. 3-е, стер. - Электрон. дан. - Санкт-Петербург ; Москва ; Краснодар : Лань, 2021. - 548 с. : ил., табл.,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фото.цв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https://e.lanbook.com/book/169180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автор. пользователей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Ковешников А. И., Ширяева Н. А. - Декоративное растениеводство. Основы топиарного искусст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1080120" cy="14851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47664" y="3140968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Ковешников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А. 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Декоративное растениеводство. Основы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топиарного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искусства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учебное пособие для студентов вузов, обучающихся по направлениям «Ландшафтная архитектура» и «Лесное дело»», а также для студентов средних специальных учебных заведений, обучающихся по специальности «Садово-парковое и ландшафтное строительство» / А. 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Ковешников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Н. А. Ширяева. - Электрон. дан. - Санкт-Петербург ; Москва ; Краснодар : Лань, 2021. - 336 с. 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https://e.lanbook.com/book/168842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Режим доступа: для автор. пользователей.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0" name="Picture 10" descr="Ландшафтное проектирование среды: учебное пособие с иллюстрациям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085184"/>
            <a:ext cx="1080120" cy="14350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19672" y="515719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Ландшафтное проектирование среды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: учебное пособие с иллюстрациями для студентов специальностей «Дизайн», «Дизайн архитектурной среды», «Архитектура» / ГОУ ВПО Владивостокский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ун-т экономики и сервиса ; [отв. ред.: О.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Храпко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А. В. Копьева]. - Электрон. дан. - Владивосток : [б. и.], 2006. - 268 с. 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http://lib.rucont.ru/efd/1194/info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ложка книги ЛАНДШАФТНЫЙ ДИЗАЙН МАЛОГО САДА  В. А. Васильева,  А. И. Головня,  Н. Н. Лазарев. Учебное пособ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143008" cy="17369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7248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Васильева, В. 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Ландшафтный дизайн малого сада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для вузов / В. А. Васильева, А. И. Головня, Н. Н. Лазарев. - 2-е изд.,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 - Москва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2022. - 184 с. - (Высшее образование).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https://urait.ru/book/landshaftnyy-dizayn-malogo-sada-493049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по подписке.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Ковязин В. Ф. - Инженерное обустройство территор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1008112" cy="14808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98884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Ковязин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В. Ф.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Инженерное обустройство территорий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: [для студентов вузов, обучающихся по направлению "Землеустройство и кадастры"] / В. 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Ковязин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Электрон. дан. - Санкт-Петербург : Лань, 2021. - 480 с. 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https://e.lanbook.com/book/212015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автор. пользователей.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омпозиция древесной растительности в ландшафтной архитектур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1080120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364502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Композиция древесной растительности в ландшафтной архитектуре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/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Ковешников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А.И., Ширяева Н.А.,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Ковешников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П.А., Косенкова А.Б.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Орѐл: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Изд-во ФГБОУ ВО Орловский ГАУ, 2018. – 194 с.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hlinkClick r:id="rId7"/>
              </a:rPr>
              <a:t>https://lib.rucont.ru/efd/677939/info</a:t>
            </a:r>
            <a:r>
              <a:rPr lang="ru-RU" sz="1600" dirty="0" smtClean="0"/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Режим доступа: для автор. пользователей.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Ландшафтный дизай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085184"/>
            <a:ext cx="1083460" cy="144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530120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Храпач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В. 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Ландшафтный дизайн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пособие. – Ставрополь: Изд-во СКФУ, 2014. – 224 с. - 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https://lib.rucont.ru/api/efd/reader?file=314152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Режим доступа: для автор. пользователей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ксименко А. П., Максимцов Д. В. - Ландшафтный диз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" cy="12421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Максименко, А. П. Ландшафтный дизайн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для вузов / А. П. Максименко, Д.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Максимцов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— 4-е изд., стер. — Санкт-Петербург : Лань, 2022. — 160 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— URL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https://e.lanbook.com/book/184149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— Режим доступа: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Забелина Е. В. - Ландшафтная архитектура. АРТ-ландшафты в современной ландшафтной архитектуре. Часть 1. Современная ландшафтная архитек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936104" cy="1310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1916832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Забелина, Е. 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Ландшафтная архитектура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АРТ-ландшафты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современной ландшафтной архитектуре. Часть 1. Современная ландшафтная архитектура : учебное пособие для вузов / Е. В. Забелина. — 2-е изд., стер. — Санкт-Петербург : Лань, 2022. — 108 с. — URL: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https://e.lanbook.com/book/184232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— Режим доступа: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пользователей. </a:t>
            </a:r>
            <a:endParaRPr lang="ru-RU" sz="1600" dirty="0"/>
          </a:p>
        </p:txBody>
      </p:sp>
      <p:pic>
        <p:nvPicPr>
          <p:cNvPr id="1030" name="Picture 6" descr="Ковешников А. И., Новикова Н. Е., Силаева Ж. Г., Ковешников П.А. - Колористика в архитектурной дендролог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56992"/>
            <a:ext cx="1008112" cy="14668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35010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Колористика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архитектурной дендрологии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для вузов / А. 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Ковешников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Н. Е. Новикова, Ж. Г. Силаева, П. 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Ковешников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— 2-е изд., стер. — Санкт-Петербург : Лань, 2022. — 160 с. —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https://e.lanbook.com/book/183680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— Режим доступа: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  <a:endParaRPr lang="ru-RU" sz="1600" dirty="0"/>
          </a:p>
        </p:txBody>
      </p:sp>
      <p:pic>
        <p:nvPicPr>
          <p:cNvPr id="3074" name="Picture 2" descr="Обложка книги ОСНОВЫ ЛАНДШАФТНОГО ДИЗАЙНА Гриц Н. В. Учебное пособ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013176"/>
            <a:ext cx="1296144" cy="16527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522920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Гриц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Н. 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Основы ландшафтного дизайна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: учебное пособие для вузов / Н. В.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— Москва : Издательство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2023. — 116 с. —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https://urait.ru/bcode/519919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— Режим доступа: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Описания печатных книг взяты из электронного каталога ; </a:t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место хранения –  </a:t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Библиотека </a:t>
            </a:r>
            <a:r>
              <a:rPr lang="ru-RU" altLang="ru-RU" b="1" dirty="0" err="1" smtClean="0">
                <a:latin typeface="Times New Roman" pitchFamily="18" charset="0"/>
              </a:rPr>
              <a:t>УдГАУ</a:t>
            </a:r>
            <a:r>
              <a:rPr lang="ru-RU" altLang="ru-RU" b="1" dirty="0" smtClean="0">
                <a:latin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568952" cy="191683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Садово-парковое искусство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искусство создания садов, парков, скверов и других озеленяемых территорий. Садово-парковое искусство использует для организации пространства растительность – живой изменчивый материал, переживающий смену времен года и объединяющий природу и художественное творчество. Подбор растений, группировка и уход за ними сочетается с архитектурными сооружениями, водоемами, скульптурой.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8496944" cy="2448272"/>
          </a:xfrm>
        </p:spPr>
        <p:txBody>
          <a:bodyPr>
            <a:normAutofit fontScale="40000" lnSpcReduction="20000"/>
          </a:bodyPr>
          <a:lstStyle/>
          <a:p>
            <a:pPr marL="228600" indent="-228600" algn="l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Теодоронский, В. С.  Садово-парковое строител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ьство : учебник / В.С. Теодоронский ; МГУЛ. - Москва : МГУЛ, 2003. - 333 с.   </a:t>
            </a:r>
          </a:p>
          <a:p>
            <a:pPr marL="228600" indent="-228600" algn="l">
              <a:buAutoNum type="arabicPeriod"/>
            </a:pP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Сокольская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О. Б.  Садово-парковое искусство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учебное пособие / О. Б.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Сокольская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Изд. 2-е,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доп. - Санкт-Петербург ; Москва ; Краснодар : Лань, 2013. - 548 с. </a:t>
            </a:r>
          </a:p>
          <a:p>
            <a:pPr marL="228600" indent="-228600" algn="l">
              <a:buAutoNum type="arabicPeriod"/>
            </a:pP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Боговая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И. О.  Ландшафтное искусство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И. О. Боговая, Л. М. Фурсова. - Москва : Агропромиздат, 1988. - 223 с.   </a:t>
            </a:r>
          </a:p>
          <a:p>
            <a:pPr marL="228600" indent="-228600" algn="l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Ландшафтная архитектура и садово-парковое строительство (вертикальная планировка озеленяемых территорий)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учеб. пособие для студ. и специалистов в обл. ландшафтной архитектуры и садово-паркового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стр-ва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В. С. Теодоронский, Б. В. Степанов ; МГУЛ. - М. : [б. и.], 2000. - </a:t>
            </a: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с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>
              <a:buAutoNum type="arabicPeriod"/>
            </a:pPr>
            <a:endParaRPr lang="ru-RU" sz="1200" dirty="0"/>
          </a:p>
        </p:txBody>
      </p:sp>
      <p:pic>
        <p:nvPicPr>
          <p:cNvPr id="4098" name="Picture 2" descr="C:\Users\Сотрудник\Desktop\выставка\сад-парк.иск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1368152" cy="1931508"/>
          </a:xfrm>
          <a:prstGeom prst="rect">
            <a:avLst/>
          </a:prstGeom>
          <a:noFill/>
        </p:spPr>
      </p:pic>
      <p:pic>
        <p:nvPicPr>
          <p:cNvPr id="4099" name="Picture 3" descr="C:\Users\Сотрудник\Desktop\выставка\сад-парк.иск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76872"/>
            <a:ext cx="1368152" cy="1931509"/>
          </a:xfrm>
          <a:prstGeom prst="rect">
            <a:avLst/>
          </a:prstGeom>
          <a:noFill/>
        </p:spPr>
      </p:pic>
      <p:pic>
        <p:nvPicPr>
          <p:cNvPr id="4100" name="Picture 4" descr="C:\Users\Сотрудник\Desktop\выставка\сад-парк.иск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1368152" cy="1931509"/>
          </a:xfrm>
          <a:prstGeom prst="rect">
            <a:avLst/>
          </a:prstGeom>
          <a:noFill/>
        </p:spPr>
      </p:pic>
      <p:pic>
        <p:nvPicPr>
          <p:cNvPr id="4101" name="Picture 5" descr="C:\Users\Сотрудник\Desktop\выставка\сад-парк.иск\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916832"/>
            <a:ext cx="139028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772400" cy="1080120"/>
          </a:xfrm>
          <a:solidFill>
            <a:srgbClr val="CCFF99">
              <a:alpha val="33000"/>
            </a:srgbClr>
          </a:solidFill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Ландшафтная архитектура </a:t>
            </a:r>
            <a:r>
              <a:rPr lang="ru-RU" sz="2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садово-паркового пространства (скверы, бульвары, парки с малой архитектурой – беседками, фонтанами, мостиками, лестницами)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712968" cy="3356992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Теодоронский, В. С. Строительство и содержание объектов ландшафтной архитектуры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учебник для академического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 В. С. Теодоронский, Е. Д. Сабо, В. А. Фролова ; под ред. В. С.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Теодоронского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- 4-е изд.,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доп. - Москва :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2018</a:t>
            </a:r>
          </a:p>
          <a:p>
            <a:pPr marL="342900" indent="-342900" algn="l">
              <a:buAutoNum type="arabicPeriod"/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Хайрутдинов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З. Н. Теория ландшафтной архитектуры и методология проектирования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учебное пособие для вузов / З. Н.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Хайрутдинов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 Мичуринский ГАУ. - 2-е изд. - Москва :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2020. - 237 с.</a:t>
            </a:r>
          </a:p>
          <a:p>
            <a:pPr marL="342900" indent="-342900" algn="l">
              <a:buAutoNum type="arabicPeriod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Теодоронский, В. С. Ландшафтная архитектура с основами проектирования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учебное пособие для студентов вузов, обучающихся по направлению подготовки "Ландшафтная архитектура" (35.03.10 -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35.04.09 - магистратура) / В. С. Теодоронский, И. О. Боговая. - 2-е изд. - Москва : Форум, 2016.</a:t>
            </a:r>
          </a:p>
          <a:p>
            <a:pPr marL="342900" indent="-342900" algn="l">
              <a:buAutoNum type="arabicPeriod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Мак-Кой, П. Ландшафтная архитектура вашего сада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рук. по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сада / П. Мак-Кой ; пер. с англ. А. И. Кима ; [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ред. И. Р.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Беме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]. - Москва :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2001. - 95 с.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Сотрудник\Desktop\выставка\ландш. архитектур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1526570" cy="2180814"/>
          </a:xfrm>
          <a:prstGeom prst="rect">
            <a:avLst/>
          </a:prstGeom>
          <a:noFill/>
        </p:spPr>
      </p:pic>
      <p:pic>
        <p:nvPicPr>
          <p:cNvPr id="1032" name="Picture 8" descr="C:\Users\Сотрудник\Desktop\выставка\ландш. архитектура\1.JPG"/>
          <p:cNvPicPr>
            <a:picLocks noChangeAspect="1" noChangeArrowheads="1"/>
          </p:cNvPicPr>
          <p:nvPr/>
        </p:nvPicPr>
        <p:blipFill>
          <a:blip r:embed="rId4" cstate="print">
            <a:lum contrast="11000"/>
          </a:blip>
          <a:srcRect/>
          <a:stretch>
            <a:fillRect/>
          </a:stretch>
        </p:blipFill>
        <p:spPr bwMode="auto">
          <a:xfrm>
            <a:off x="3059832" y="1340768"/>
            <a:ext cx="1454561" cy="1983494"/>
          </a:xfrm>
          <a:prstGeom prst="rect">
            <a:avLst/>
          </a:prstGeom>
          <a:noFill/>
        </p:spPr>
      </p:pic>
      <p:pic>
        <p:nvPicPr>
          <p:cNvPr id="1034" name="Picture 10" descr="C:\Users\Сотрудник\Desktop\выставка\ландш. архитектур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268760"/>
            <a:ext cx="1450373" cy="2045785"/>
          </a:xfrm>
          <a:prstGeom prst="rect">
            <a:avLst/>
          </a:prstGeom>
          <a:noFill/>
        </p:spPr>
      </p:pic>
      <p:pic>
        <p:nvPicPr>
          <p:cNvPr id="1035" name="Picture 11" descr="C:\Users\Сотрудник\Desktop\выставка\ландш. архитектура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268760"/>
            <a:ext cx="1440160" cy="2029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23528" y="0"/>
            <a:ext cx="8424936" cy="1412776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Ландша</a:t>
            </a:r>
            <a:r>
              <a:rPr lang="ru-RU" sz="3200" b="1" i="1" u="sng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фтный дизайн –</a:t>
            </a:r>
            <a:br>
              <a:rPr lang="ru-RU" sz="3200" b="1" i="1" u="sng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работа по озеленению и благоустройству территории  включающее в себя проектирование и создание садово-парковых насаждений, газонов.</a:t>
            </a:r>
            <a:endParaRPr lang="ru-RU" sz="2200" b="1" i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отрудник\Desktop\выставка\ланд. дизайн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1512168" cy="2247493"/>
          </a:xfrm>
          <a:prstGeom prst="rect">
            <a:avLst/>
          </a:prstGeom>
          <a:noFill/>
        </p:spPr>
      </p:pic>
      <p:pic>
        <p:nvPicPr>
          <p:cNvPr id="2052" name="Picture 4" descr="C:\Users\Сотрудник\Desktop\выставка\ланд. дизайн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1656184" cy="2376263"/>
          </a:xfrm>
          <a:prstGeom prst="rect">
            <a:avLst/>
          </a:prstGeom>
          <a:noFill/>
        </p:spPr>
      </p:pic>
      <p:pic>
        <p:nvPicPr>
          <p:cNvPr id="2054" name="Picture 6" descr="C:\Users\Сотрудник\Desktop\выставка\ланд. дизайн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1584176" cy="2283104"/>
          </a:xfrm>
          <a:prstGeom prst="rect">
            <a:avLst/>
          </a:prstGeom>
          <a:noFill/>
        </p:spPr>
      </p:pic>
      <p:pic>
        <p:nvPicPr>
          <p:cNvPr id="6" name="Picture 9" descr="C:\Users\Сотрудник\Desktop\выставка\ландш. архитектура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84784"/>
            <a:ext cx="1512168" cy="21307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91680" y="1628800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Архитектурно-ландшафтный дизайн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: теория и практика : учебное пособие / под общ. ред. Г. А. </a:t>
            </a:r>
            <a:r>
              <a:rPr lang="ru-RU" sz="1600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Потаев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. - 2-е изд. - Москва : Форум, 2015. - 314 с.</a:t>
            </a:r>
            <a:endParaRPr lang="ru-RU" sz="16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162880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Искусство архитектурно-ландшафтного дизайна 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/ [под общ. ред. Г. А. </a:t>
            </a:r>
            <a:r>
              <a:rPr lang="ru-RU" sz="1600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Потаева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]. - Ростов-на-Дону : Феникс, 2008. - 216 с.</a:t>
            </a:r>
            <a:endParaRPr lang="ru-RU" sz="16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414908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Васильева, В. А. Ландшафтный дизайн малого сада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: учебное пособие для академического </a:t>
            </a:r>
            <a:r>
              <a:rPr lang="ru-RU" sz="1600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/ В. А. Васильева, А. И. Головня, Н. Н. Лазарев. - 2-е изд., перераб. и доп. - Москва : </a:t>
            </a:r>
            <a:r>
              <a:rPr lang="ru-RU" sz="1600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, 2018. - 184 с.</a:t>
            </a:r>
            <a:endParaRPr lang="ru-RU" sz="16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-94565"/>
            <a:ext cx="710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256" y="4221088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Титова, Н. П.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Ландшафтный дизайн вашего сада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/ Н. П. Титова, Е. В. Черняева. - Москва : ОЛМА-ПРЕСС, 2001. - 172 с.</a:t>
            </a:r>
            <a:endParaRPr lang="ru-RU" sz="16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Сотрудник\Desktop\выставка\ланд. дизайн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656184" cy="2512562"/>
          </a:xfrm>
          <a:prstGeom prst="rect">
            <a:avLst/>
          </a:prstGeom>
          <a:noFill/>
        </p:spPr>
      </p:pic>
      <p:pic>
        <p:nvPicPr>
          <p:cNvPr id="4" name="Picture 5" descr="C:\Users\Сотрудник\Desktop\выставка\ланд. дизайн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1677364" cy="2376264"/>
          </a:xfrm>
          <a:prstGeom prst="rect">
            <a:avLst/>
          </a:prstGeom>
          <a:noFill/>
        </p:spPr>
      </p:pic>
      <p:pic>
        <p:nvPicPr>
          <p:cNvPr id="5" name="Picture 10" descr="C:\Users\Сотрудник\Desktop\выставка\ланд. дизайн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1656184" cy="2403374"/>
          </a:xfrm>
          <a:prstGeom prst="rect">
            <a:avLst/>
          </a:prstGeom>
          <a:noFill/>
        </p:spPr>
      </p:pic>
      <p:pic>
        <p:nvPicPr>
          <p:cNvPr id="6" name="Picture 1" descr="C:\Users\Сотрудник\Desktop\выставка\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645024"/>
            <a:ext cx="1807427" cy="24482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23728" y="692696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Гарнизоненко</a:t>
            </a:r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, Т. С.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Справочник современного ландшафтного дизайнера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/ Т. С. </a:t>
            </a:r>
            <a:r>
              <a:rPr lang="ru-RU" sz="1600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Гарнизоненко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. - Ростов-на-Дону : Феникс, 2005. - 296 с.</a:t>
            </a:r>
            <a:endParaRPr lang="ru-RU" sz="16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620688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Садовый дизайн 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: все этапы создания великолепных цветников : рук. по благоустройству приусадебного участка / пер. с англ. М. Д. Лахути ; [отв. ред. Ю. В. </a:t>
            </a:r>
            <a:r>
              <a:rPr lang="ru-RU" sz="1600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Дубовицкая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]. - Москва : </a:t>
            </a:r>
            <a:r>
              <a:rPr lang="ru-RU" sz="1600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, 2001. - 143 с.</a:t>
            </a:r>
            <a:endParaRPr lang="ru-RU" sz="16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3645024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Мак-Кой П. Мини-сад: Архитектура. Дизайн. Декор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: руководство по садоводству на участках небольшого размера / П. Мак-Кой ; перевод с английского А. И. Кима. – Москва : </a:t>
            </a:r>
            <a:r>
              <a:rPr lang="ru-RU" sz="1600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, 2001. – 95 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3645024"/>
            <a:ext cx="20882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Ритвегер</a:t>
            </a:r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, Г. </a:t>
            </a:r>
            <a:b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Сад у дома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: Варианты планировки и обустройства : [перевод с немецкого] / Г. </a:t>
            </a:r>
            <a:r>
              <a:rPr lang="ru-RU" sz="1600" dirty="0" err="1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Ритвегер</a:t>
            </a:r>
            <a:r>
              <a:rPr lang="ru-RU" sz="16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. - Москва : ИНТЕРБУК БИЗНЕС, 1997. - 135 с.</a:t>
            </a:r>
            <a:endParaRPr lang="ru-RU" sz="16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Озеленение и благоустройство территорий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трудник\Desktop\выставка\озеленение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1445699" cy="2088232"/>
          </a:xfrm>
          <a:prstGeom prst="rect">
            <a:avLst/>
          </a:prstGeom>
          <a:noFill/>
        </p:spPr>
      </p:pic>
      <p:pic>
        <p:nvPicPr>
          <p:cNvPr id="1027" name="Picture 3" descr="C:\Users\Сотрудник\Desktop\выставка\озеленение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836712"/>
            <a:ext cx="1469497" cy="2088232"/>
          </a:xfrm>
          <a:prstGeom prst="rect">
            <a:avLst/>
          </a:prstGeom>
          <a:noFill/>
        </p:spPr>
      </p:pic>
      <p:pic>
        <p:nvPicPr>
          <p:cNvPr id="1028" name="Picture 4" descr="C:\Users\Сотрудник\Desktop\выставка\озеленение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836712"/>
            <a:ext cx="1491595" cy="2088232"/>
          </a:xfrm>
          <a:prstGeom prst="rect">
            <a:avLst/>
          </a:prstGeom>
          <a:noFill/>
        </p:spPr>
      </p:pic>
      <p:pic>
        <p:nvPicPr>
          <p:cNvPr id="1029" name="Picture 5" descr="C:\Users\Сотрудник\Desktop\выставка\озеленение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836712"/>
            <a:ext cx="1431011" cy="2088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996952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Тюльдюков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В. 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Газоноведение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озеленение населенных территорий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Учеб. пособие для вузов / В.А.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Тюльдюков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И.В. Кобозев, Н.В.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; Под ред. В.А.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Тюльдюкова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Москва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КолосС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2002. - 262 с. 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Теодоронский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В. С. Озеленение населенных мест. Градостроительные основы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для студентов высших учебных заведений, обучающихся по специальности "Садово-парковое и ландшафтное строительство" /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Теодоронский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Г. 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Жеребцова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Москва : Академия, 2010. - 254 с.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Боговая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И. О. Озеленение населенных мест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/ И. О.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Боговая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Теодоронский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Изд. 2-е, стер. - Санкт-Петербург ; Москва ; Краснодар : Лань, 2012. - 238 с.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Соколова, Т. А.  Цветочное оформление. Цветовые характеристики растений и пропорции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/ Т.А. Соколова 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М-во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образования РФ, МГУЛ. - 2-е изд., стер. - Москва : МГУЛ, 2002. - 62 с.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Ландшафтные работы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составление карт, садовые инструменты, выбор растений / пер. с англ. У.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Сапциной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Москва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2001. - 143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отрудник\Desktop\скан ПДФ\ЛР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908720"/>
            <a:ext cx="144220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Ландшафтное строительство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(Инженерные сооружения садов и парков)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отрудник\Desktop\выставка\сооружения в саду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1660283" cy="2232248"/>
          </a:xfrm>
          <a:prstGeom prst="rect">
            <a:avLst/>
          </a:prstGeom>
          <a:noFill/>
        </p:spPr>
      </p:pic>
      <p:pic>
        <p:nvPicPr>
          <p:cNvPr id="2051" name="Picture 3" descr="C:\Users\Сотрудник\Desktop\выставка\сооружения в саду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1495551" cy="2160240"/>
          </a:xfrm>
          <a:prstGeom prst="rect">
            <a:avLst/>
          </a:prstGeom>
          <a:noFill/>
        </p:spPr>
      </p:pic>
      <p:pic>
        <p:nvPicPr>
          <p:cNvPr id="2052" name="Picture 4" descr="C:\Users\Сотрудник\Desktop\выставка\сооружения в саду\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1584176" cy="2329196"/>
          </a:xfrm>
          <a:prstGeom prst="rect">
            <a:avLst/>
          </a:prstGeom>
          <a:noFill/>
        </p:spPr>
      </p:pic>
      <p:pic>
        <p:nvPicPr>
          <p:cNvPr id="2053" name="Picture 5" descr="C:\Users\Сотрудник\Desktop\выставка\сооружения в саду\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84784"/>
            <a:ext cx="1368152" cy="2129958"/>
          </a:xfrm>
          <a:prstGeom prst="rect">
            <a:avLst/>
          </a:prstGeom>
          <a:noFill/>
        </p:spPr>
      </p:pic>
      <p:pic>
        <p:nvPicPr>
          <p:cNvPr id="2054" name="Picture 6" descr="C:\Users\Сотрудник\Desktop\выставка\сооружения в саду\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077072"/>
            <a:ext cx="1584177" cy="2323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9584" y="1052736"/>
            <a:ext cx="37444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Мак-Кой, П. Альпинарии и водоемы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практ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рук. по планированию и садоводству / П. Мак-Кой ; пер. с англ. У.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Сапциной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; [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ред. О. В. Юрцева]. - Москва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2001. - 96 с. </a:t>
            </a:r>
          </a:p>
          <a:p>
            <a:pPr marL="342900" indent="-342900"/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Бассейны и пруды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 [авт.-сост. Кортес А. Р.]. - Москва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Аделант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2004. - 192 с.</a:t>
            </a:r>
          </a:p>
          <a:p>
            <a:pPr marL="342900" indent="-342900"/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  Смирнова, О. Г. Водоемы в саду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 О.  Г. Смирнова, Д. В. Семенов. - Москва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Фитон+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2001. - 159 с.</a:t>
            </a:r>
          </a:p>
          <a:p>
            <a:pPr marL="228600" indent="-228600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4581128"/>
            <a:ext cx="52565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Хессайон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Д. 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об альпинарии и водоеме в саду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 Д. 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Хессайон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; пер. с англ. О. И. Романовой 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ред. В. Р. Филин. - Изд. 2-е,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Москва : Кладезь-Букс, [2007]. - 128 с.</a:t>
            </a:r>
          </a:p>
          <a:p>
            <a:pPr marL="228600" indent="-228600"/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  Полячек, И. Маленький пруд в саду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планировка, закладка, уход, содержание : [перевод с немецкого] /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Ингеборг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Полячек. - Москва : ИНТЕРБУК БИЗНЕС, 1997. - 135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Основы градостроительства и планирования территорий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отрудник\Desktop\выставка\градостроительство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1568606" cy="2232247"/>
          </a:xfrm>
          <a:prstGeom prst="rect">
            <a:avLst/>
          </a:prstGeom>
          <a:noFill/>
        </p:spPr>
      </p:pic>
      <p:pic>
        <p:nvPicPr>
          <p:cNvPr id="3075" name="Picture 3" descr="C:\Users\Сотрудник\Desktop\выставка\градостроительство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149080"/>
            <a:ext cx="1596177" cy="2160240"/>
          </a:xfrm>
          <a:prstGeom prst="rect">
            <a:avLst/>
          </a:prstGeom>
          <a:noFill/>
        </p:spPr>
      </p:pic>
      <p:pic>
        <p:nvPicPr>
          <p:cNvPr id="3077" name="Picture 5" descr="C:\Users\Сотрудник\Desktop\выставка\градостроительство\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7774" y="4005064"/>
            <a:ext cx="1602178" cy="2232248"/>
          </a:xfrm>
          <a:prstGeom prst="rect">
            <a:avLst/>
          </a:prstGeom>
          <a:noFill/>
        </p:spPr>
      </p:pic>
      <p:pic>
        <p:nvPicPr>
          <p:cNvPr id="3078" name="Picture 6" descr="C:\Users\Сотрудник\Desktop\выставка\градостроительство\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3029" y="1268760"/>
            <a:ext cx="1605996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124745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Потаев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Г. А. Композиция в архитектуре и градостроительстве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учебное пособие для студентов вузов, обучающихся по специальностям "Архитектура", "Градостроительство", "Городское строительство", "Городское и региональное планирование", "Государственное и муниципальное управление"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 Г. 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Потаев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Москва : Форум, 2015. - 300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077072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Градостроительство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планировка населенных мест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учебник / под ред.: А.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Севостьянова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Н. 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Конокотина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Москва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КолосС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2012. - 395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052736"/>
            <a:ext cx="180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Артеменко, В. В.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Планировка сельских населенных мест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 В. В. Артеменко, В. П. Баскакова, А.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Севостьянов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; под ред. В. В. Артеменко. - Москва : Колос, 1997. - 272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4149080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Ковязин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В. Ф.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Инженерное обустройство территорий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учебное пособие / В. 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Ковязин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Санкт-Петербург ; Москва ; Краснодар : Лань, 2015. - 475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Сотрудник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1080120" cy="1563924"/>
          </a:xfrm>
          <a:prstGeom prst="rect">
            <a:avLst/>
          </a:prstGeom>
          <a:noFill/>
        </p:spPr>
      </p:pic>
      <p:pic>
        <p:nvPicPr>
          <p:cNvPr id="7170" name="Picture 2" descr="C:\Users\Сотрудник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1080120" cy="14841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91680" y="335699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Федоров, А. В. Озеленение и цветочное оформление урбанизированных территорий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/ А. В. Федоров, Н. М. Кузьмина, О. А. Ардашева ; под общей редакцией А. В. Федорова ; ФГБОУ ВО Ижевская ГСХА. - Ижевск : РИО Ижевская ГСХА, 2021. - 139 с. 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http://library.izhgsha.ru/jirbis2/components/com_irbis/pdf_view/?475312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зарегистрир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читателей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55679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Биометрия в садово-парковом хозяйстве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практикум для студентов, обучающихся по направлениям подготовки магистратуры «Ландшафтная архитектура»,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«Лесное дело» / сост. Т. Е. Иванова. - Ижевск : РИО Ижевская ГСХА, 2016. - 74 с.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http://library.izhgsha.ru/jirbis2/components/com_irbis/pdf_view/?438019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автор. пользователей.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78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Электронные издания, </a:t>
            </a:r>
            <a:r>
              <a:rPr lang="ru-RU" sz="2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представленные </a:t>
            </a:r>
            <a:r>
              <a:rPr lang="ru-RU" sz="2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2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библиотеке </a:t>
            </a:r>
            <a:r>
              <a:rPr lang="ru-RU" sz="2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Удмуртского ГАУ и электронных </a:t>
            </a:r>
            <a:r>
              <a:rPr lang="ru-RU" sz="2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библиотечных </a:t>
            </a:r>
            <a:r>
              <a:rPr lang="ru-RU" sz="2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системах: </a:t>
            </a:r>
            <a:r>
              <a:rPr lang="ru-RU" sz="2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«Лань», «</a:t>
            </a:r>
            <a:r>
              <a:rPr lang="ru-RU" sz="2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Руконт</a:t>
            </a:r>
            <a:r>
              <a:rPr lang="ru-RU" sz="2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600" b="1" u="sng" dirty="0" smtClean="0">
                <a:solidFill>
                  <a:srgbClr val="C00000"/>
                </a:solidFill>
              </a:rPr>
              <a:t>»</a:t>
            </a:r>
            <a:endParaRPr lang="ru-RU" sz="2600" b="1" u="sng" dirty="0">
              <a:solidFill>
                <a:srgbClr val="C00000"/>
              </a:solidFill>
            </a:endParaRPr>
          </a:p>
        </p:txBody>
      </p:sp>
      <p:pic>
        <p:nvPicPr>
          <p:cNvPr id="11" name="Picture 3" descr="C:\Users\Сотрудник\Desktop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116967"/>
            <a:ext cx="1080120" cy="155686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91680" y="508518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Садово-парковое и ландшафтное искусство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 для студентов магистратуры по направлению подготовки "Ландшафтная архитектура" / сост. А. 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Камашева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Ижевск : [б. и.], 2016. - 48 с.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library.izhgsha.ru/jirbis2/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Режим доступа: для автор. пользователей.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1778</Words>
  <Application>Microsoft Office PowerPoint</Application>
  <PresentationFormat>Экран (4:3)</PresentationFormat>
  <Paragraphs>72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Садово-парковое строительство</vt:lpstr>
      <vt:lpstr>Садово-парковое искусство –  искусство создания садов, парков, скверов и других озеленяемых территорий. Садово-парковое искусство использует для организации пространства растительность – живой изменчивый материал, переживающий смену времен года и объединяющий природу и художественное творчество. Подбор растений, группировка и уход за ними сочетается с архитектурными сооружениями, водоемами, скульптурой. </vt:lpstr>
      <vt:lpstr>Ландшафтная архитектура –  организация садово-паркового пространства (скверы, бульвары, парки с малой архитектурой – беседками, фонтанами, мостиками, лестницами)</vt:lpstr>
      <vt:lpstr>Ландшафтный дизайн –  работа по озеленению и благоустройству территории  включающее в себя проектирование и создание садово-парковых насаждений, газонов.</vt:lpstr>
      <vt:lpstr>Слайд 5</vt:lpstr>
      <vt:lpstr>Озеленение и благоустройство территорий</vt:lpstr>
      <vt:lpstr>Ландшафтное строительство (Инженерные сооружения садов и парков)</vt:lpstr>
      <vt:lpstr>Основы градостроительства и планирования территорий</vt:lpstr>
      <vt:lpstr>Слайд 9</vt:lpstr>
      <vt:lpstr>Слайд 10</vt:lpstr>
      <vt:lpstr>Слайд 11</vt:lpstr>
      <vt:lpstr>Слайд 12</vt:lpstr>
      <vt:lpstr>Слайд 13</vt:lpstr>
      <vt:lpstr>Описания печатных книг взяты из электронного каталога ;  место хранения –   Библиотека УдГАУ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Сотрудник</dc:creator>
  <cp:lastModifiedBy>Сотрудник</cp:lastModifiedBy>
  <cp:revision>316</cp:revision>
  <dcterms:created xsi:type="dcterms:W3CDTF">2023-01-20T09:53:45Z</dcterms:created>
  <dcterms:modified xsi:type="dcterms:W3CDTF">2023-02-17T05:48:39Z</dcterms:modified>
</cp:coreProperties>
</file>